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25"/>
  </p:notesMasterIdLst>
  <p:sldIdLst>
    <p:sldId id="256" r:id="rId3"/>
    <p:sldId id="258" r:id="rId4"/>
    <p:sldId id="271" r:id="rId5"/>
    <p:sldId id="305" r:id="rId6"/>
    <p:sldId id="315" r:id="rId7"/>
    <p:sldId id="363" r:id="rId8"/>
    <p:sldId id="377" r:id="rId9"/>
    <p:sldId id="364" r:id="rId10"/>
    <p:sldId id="378" r:id="rId11"/>
    <p:sldId id="367" r:id="rId12"/>
    <p:sldId id="351" r:id="rId13"/>
    <p:sldId id="368" r:id="rId14"/>
    <p:sldId id="369" r:id="rId15"/>
    <p:sldId id="370" r:id="rId16"/>
    <p:sldId id="375" r:id="rId17"/>
    <p:sldId id="374" r:id="rId18"/>
    <p:sldId id="372" r:id="rId19"/>
    <p:sldId id="373" r:id="rId20"/>
    <p:sldId id="376" r:id="rId21"/>
    <p:sldId id="318" r:id="rId22"/>
    <p:sldId id="290" r:id="rId23"/>
    <p:sldId id="337" r:id="rId24"/>
  </p:sldIdLst>
  <p:sldSz cx="9144000" cy="5143500" type="screen16x9"/>
  <p:notesSz cx="6858000" cy="9144000"/>
  <p:embeddedFontLst>
    <p:embeddedFont>
      <p:font typeface="Merriweather" panose="020B0604020202020204" charset="0"/>
      <p:regular r:id="rId26"/>
      <p:bold r:id="rId27"/>
      <p:italic r:id="rId28"/>
      <p:boldItalic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Arial Narrow" panose="020B0606020202030204" pitchFamily="34" charset="0"/>
      <p:regular r:id="rId38"/>
      <p:bold r:id="rId39"/>
      <p:italic r:id="rId40"/>
      <p:boldItalic r:id="rId41"/>
    </p:embeddedFont>
    <p:embeddedFont>
      <p:font typeface="Tahoma" panose="020B0604030504040204" pitchFamily="3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86" d="100"/>
          <a:sy n="86" d="100"/>
        </p:scale>
        <p:origin x="-900" y="-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microsoft.com/office/2007/relationships/hdphoto" Target="../media/hdphoto13.wdp"/><Relationship Id="rId5" Type="http://schemas.openxmlformats.org/officeDocument/2006/relationships/image" Target="../media/image3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3.png"/><Relationship Id="rId10" Type="http://schemas.openxmlformats.org/officeDocument/2006/relationships/image" Target="../media/image51.png"/><Relationship Id="rId4" Type="http://schemas.openxmlformats.org/officeDocument/2006/relationships/image" Target="../media/image9.png"/><Relationship Id="rId9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0.jpg"/><Relationship Id="rId7" Type="http://schemas.openxmlformats.org/officeDocument/2006/relationships/image" Target="../media/image3.png"/><Relationship Id="rId12" Type="http://schemas.microsoft.com/office/2007/relationships/hdphoto" Target="../media/hdphoto16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57.png"/><Relationship Id="rId5" Type="http://schemas.openxmlformats.org/officeDocument/2006/relationships/image" Target="../media/image7.png"/><Relationship Id="rId10" Type="http://schemas.microsoft.com/office/2007/relationships/hdphoto" Target="../media/hdphoto15.wdp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3" Type="http://schemas.openxmlformats.org/officeDocument/2006/relationships/diagramData" Target="../diagrams/data1.xml"/><Relationship Id="rId21" Type="http://schemas.microsoft.com/office/2007/relationships/hdphoto" Target="../media/hdphoto3.wdp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17" Type="http://schemas.microsoft.com/office/2007/relationships/hdphoto" Target="../media/hdphoto2.wdp"/><Relationship Id="rId25" Type="http://schemas.microsoft.com/office/2007/relationships/hdphoto" Target="../media/hdphoto5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24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23" Type="http://schemas.microsoft.com/office/2007/relationships/hdphoto" Target="../media/hdphoto4.wdp"/><Relationship Id="rId10" Type="http://schemas.openxmlformats.org/officeDocument/2006/relationships/image" Target="../media/image12.png"/><Relationship Id="rId19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29.png"/><Relationship Id="rId1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10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:a16="http://schemas.microsoft.com/office/drawing/2014/main" xmlns="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:a16="http://schemas.microsoft.com/office/drawing/2014/main" xmlns="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:a16="http://schemas.microsoft.com/office/drawing/2014/main" xmlns="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:a16="http://schemas.microsoft.com/office/drawing/2014/main" xmlns="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:a16="http://schemas.microsoft.com/office/drawing/2014/main" xmlns="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:a16="http://schemas.microsoft.com/office/drawing/2014/main" xmlns="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:a16="http://schemas.microsoft.com/office/drawing/2014/main" xmlns="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:a16="http://schemas.microsoft.com/office/drawing/2014/main" xmlns="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15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:a16="http://schemas.microsoft.com/office/drawing/2014/main" xmlns="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:a16="http://schemas.microsoft.com/office/drawing/2014/main" xmlns="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:a16="http://schemas.microsoft.com/office/drawing/2014/main" xmlns="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19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20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21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21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22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:a16="http://schemas.microsoft.com/office/drawing/2014/main" xmlns="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:a16="http://schemas.microsoft.com/office/drawing/2014/main" xmlns="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:a16="http://schemas.microsoft.com/office/drawing/2014/main" xmlns="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:a16="http://schemas.microsoft.com/office/drawing/2014/main" xmlns="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:a16="http://schemas.microsoft.com/office/drawing/2014/main" xmlns="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:a16="http://schemas.microsoft.com/office/drawing/2014/main" xmlns="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:a16="http://schemas.microsoft.com/office/drawing/2014/main" xmlns="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xmlns="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:a16="http://schemas.microsoft.com/office/drawing/2014/main" xmlns="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Existentes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IDE`s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3" y="-203676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4494882" y="1320839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38" y="1419622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7161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8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:a16="http://schemas.microsoft.com/office/drawing/2014/main" xmlns="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:a16="http://schemas.microsoft.com/office/drawing/2014/main" xmlns="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:a16="http://schemas.microsoft.com/office/drawing/2014/main" xmlns="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:a16="http://schemas.microsoft.com/office/drawing/2014/main" xmlns="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:a16="http://schemas.microsoft.com/office/drawing/2014/main" xmlns="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:a16="http://schemas.microsoft.com/office/drawing/2014/main" xmlns="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:a16="http://schemas.microsoft.com/office/drawing/2014/main" xmlns="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:a16="http://schemas.microsoft.com/office/drawing/2014/main" xmlns="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:a16="http://schemas.microsoft.com/office/drawing/2014/main" xmlns="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:a16="http://schemas.microsoft.com/office/drawing/2014/main" xmlns="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:a16="http://schemas.microsoft.com/office/drawing/2014/main" xmlns="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:a16="http://schemas.microsoft.com/office/drawing/2014/main" xmlns="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:a16="http://schemas.microsoft.com/office/drawing/2014/main" xmlns="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:a16="http://schemas.microsoft.com/office/drawing/2014/main" xmlns="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:a16="http://schemas.microsoft.com/office/drawing/2014/main" xmlns="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:a16="http://schemas.microsoft.com/office/drawing/2014/main" xmlns="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:a16="http://schemas.microsoft.com/office/drawing/2014/main" xmlns="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:a16="http://schemas.microsoft.com/office/drawing/2014/main" xmlns="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:a16="http://schemas.microsoft.com/office/drawing/2014/main" xmlns="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:a16="http://schemas.microsoft.com/office/drawing/2014/main" xmlns="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:a16="http://schemas.microsoft.com/office/drawing/2014/main" xmlns="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:a16="http://schemas.microsoft.com/office/drawing/2014/main" xmlns="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:a16="http://schemas.microsoft.com/office/drawing/2014/main" xmlns="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:a16="http://schemas.microsoft.com/office/drawing/2014/main" xmlns="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:a16="http://schemas.microsoft.com/office/drawing/2014/main" xmlns="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:a16="http://schemas.microsoft.com/office/drawing/2014/main" xmlns="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:a16="http://schemas.microsoft.com/office/drawing/2014/main" xmlns="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:a16="http://schemas.microsoft.com/office/drawing/2014/main" xmlns="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:a16="http://schemas.microsoft.com/office/drawing/2014/main" xmlns="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:a16="http://schemas.microsoft.com/office/drawing/2014/main" xmlns="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:a16="http://schemas.microsoft.com/office/drawing/2014/main" xmlns="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:a16="http://schemas.microsoft.com/office/drawing/2014/main" xmlns="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:a16="http://schemas.microsoft.com/office/drawing/2014/main" xmlns="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:a16="http://schemas.microsoft.com/office/drawing/2014/main" xmlns="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:a16="http://schemas.microsoft.com/office/drawing/2014/main" xmlns="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:a16="http://schemas.microsoft.com/office/drawing/2014/main" xmlns="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:a16="http://schemas.microsoft.com/office/drawing/2014/main" xmlns="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:a16="http://schemas.microsoft.com/office/drawing/2014/main" xmlns="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:a16="http://schemas.microsoft.com/office/drawing/2014/main" xmlns="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</TotalTime>
  <Words>695</Words>
  <Application>Microsoft Office PowerPoint</Application>
  <PresentationFormat>Apresentação na tela (16:9)</PresentationFormat>
  <Paragraphs>131</Paragraphs>
  <Slides>22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Arial</vt:lpstr>
      <vt:lpstr>Merriweather</vt:lpstr>
      <vt:lpstr>Open Sans</vt:lpstr>
      <vt:lpstr>Calibri</vt:lpstr>
      <vt:lpstr>Arial Narrow</vt:lpstr>
      <vt:lpstr>Nixie One</vt:lpstr>
      <vt:lpstr>Tahoma</vt:lpstr>
      <vt:lpstr>Emilia template</vt:lpstr>
      <vt:lpstr>Tema do Office</vt:lpstr>
      <vt:lpstr>Migração de Plataforma</vt:lpstr>
      <vt:lpstr>Apresentação do PowerPoint</vt:lpstr>
      <vt:lpstr>Agenda da Apresentação</vt:lpstr>
      <vt:lpstr>Migração</vt:lpstr>
      <vt:lpstr>Apresentação do PowerPoint</vt:lpstr>
      <vt:lpstr>Tecnologias Existentes da Migração</vt:lpstr>
      <vt:lpstr>Apresentação do PowerPoint</vt:lpstr>
      <vt:lpstr>Apresentação do PowerPoint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137</cp:revision>
  <dcterms:modified xsi:type="dcterms:W3CDTF">2017-12-15T17:58:10Z</dcterms:modified>
</cp:coreProperties>
</file>